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7" r:id="rId2"/>
    <p:sldId id="259" r:id="rId3"/>
    <p:sldId id="258" r:id="rId4"/>
  </p:sldIdLst>
  <p:sldSz cx="28516263" cy="213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orient="horz" pos="4484" userDrawn="1">
          <p15:clr>
            <a:srgbClr val="A4A3A4"/>
          </p15:clr>
        </p15:guide>
        <p15:guide id="3" orient="horz" pos="4362" userDrawn="1">
          <p15:clr>
            <a:srgbClr val="A4A3A4"/>
          </p15:clr>
        </p15:guide>
        <p15:guide id="4" orient="horz" pos="6464" userDrawn="1">
          <p15:clr>
            <a:srgbClr val="A4A3A4"/>
          </p15:clr>
        </p15:guide>
        <p15:guide id="5" orient="horz" pos="6616" userDrawn="1">
          <p15:clr>
            <a:srgbClr val="A4A3A4"/>
          </p15:clr>
        </p15:guide>
        <p15:guide id="6" orient="horz" pos="8580" userDrawn="1">
          <p15:clr>
            <a:srgbClr val="A4A3A4"/>
          </p15:clr>
        </p15:guide>
        <p15:guide id="7" orient="horz" pos="8702" userDrawn="1">
          <p15:clr>
            <a:srgbClr val="A4A3A4"/>
          </p15:clr>
        </p15:guide>
        <p15:guide id="8" orient="horz" pos="10682" userDrawn="1">
          <p15:clr>
            <a:srgbClr val="A4A3A4"/>
          </p15:clr>
        </p15:guide>
        <p15:guide id="9" orient="horz" pos="10818" userDrawn="1">
          <p15:clr>
            <a:srgbClr val="A4A3A4"/>
          </p15:clr>
        </p15:guide>
        <p15:guide id="10" orient="horz" pos="12814" userDrawn="1">
          <p15:clr>
            <a:srgbClr val="A4A3A4"/>
          </p15:clr>
        </p15:guide>
        <p15:guide id="11" pos="641" userDrawn="1">
          <p15:clr>
            <a:srgbClr val="A4A3A4"/>
          </p15:clr>
        </p15:guide>
        <p15:guide id="12" pos="3336" userDrawn="1">
          <p15:clr>
            <a:srgbClr val="A4A3A4"/>
          </p15:clr>
        </p15:guide>
        <p15:guide id="13" pos="3464" userDrawn="1">
          <p15:clr>
            <a:srgbClr val="A4A3A4"/>
          </p15:clr>
        </p15:guide>
        <p15:guide id="14" pos="6116" userDrawn="1">
          <p15:clr>
            <a:srgbClr val="A4A3A4"/>
          </p15:clr>
        </p15:guide>
        <p15:guide id="15" pos="6244" userDrawn="1">
          <p15:clr>
            <a:srgbClr val="A4A3A4"/>
          </p15:clr>
        </p15:guide>
        <p15:guide id="16" pos="8939" userDrawn="1">
          <p15:clr>
            <a:srgbClr val="A4A3A4"/>
          </p15:clr>
        </p15:guide>
        <p15:guide id="17" pos="9067" userDrawn="1">
          <p15:clr>
            <a:srgbClr val="A4A3A4"/>
          </p15:clr>
        </p15:guide>
        <p15:guide id="18" pos="11718" userDrawn="1">
          <p15:clr>
            <a:srgbClr val="A4A3A4"/>
          </p15:clr>
        </p15:guide>
        <p15:guide id="19" pos="11846" userDrawn="1">
          <p15:clr>
            <a:srgbClr val="A4A3A4"/>
          </p15:clr>
        </p15:guide>
        <p15:guide id="20" pos="14541" userDrawn="1">
          <p15:clr>
            <a:srgbClr val="A4A3A4"/>
          </p15:clr>
        </p15:guide>
        <p15:guide id="21" pos="14669" userDrawn="1">
          <p15:clr>
            <a:srgbClr val="A4A3A4"/>
          </p15:clr>
        </p15:guide>
        <p15:guide id="22" pos="17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E97"/>
    <a:srgbClr val="00989E"/>
    <a:srgbClr val="A93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69" autoAdjust="0"/>
  </p:normalViewPr>
  <p:slideViewPr>
    <p:cSldViewPr>
      <p:cViewPr varScale="1">
        <p:scale>
          <a:sx n="34" d="100"/>
          <a:sy n="34" d="100"/>
        </p:scale>
        <p:origin x="1722" y="84"/>
      </p:cViewPr>
      <p:guideLst>
        <p:guide orient="horz" pos="2382"/>
        <p:guide orient="horz" pos="4484"/>
        <p:guide orient="horz" pos="4362"/>
        <p:guide orient="horz" pos="6464"/>
        <p:guide orient="horz" pos="6616"/>
        <p:guide orient="horz" pos="8580"/>
        <p:guide orient="horz" pos="8702"/>
        <p:guide orient="horz" pos="10682"/>
        <p:guide orient="horz" pos="10818"/>
        <p:guide orient="horz" pos="12814"/>
        <p:guide pos="641"/>
        <p:guide pos="3336"/>
        <p:guide pos="3464"/>
        <p:guide pos="6116"/>
        <p:guide pos="6244"/>
        <p:guide pos="8939"/>
        <p:guide pos="9067"/>
        <p:guide pos="11718"/>
        <p:guide pos="11846"/>
        <p:guide pos="14541"/>
        <p:guide pos="14669"/>
        <p:guide pos="173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3D6E1-2EBB-4EE9-BA06-E46037A4212F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436F-8061-461D-83D7-98ED97BA4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511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022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533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044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7555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066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25771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0881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720" y="3500110"/>
            <a:ext cx="24238824" cy="7445775"/>
          </a:xfrm>
        </p:spPr>
        <p:txBody>
          <a:bodyPr anchor="b"/>
          <a:lstStyle>
            <a:lvl1pPr algn="ctr">
              <a:defRPr sz="1871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4533" y="11233022"/>
            <a:ext cx="21387197" cy="5163524"/>
          </a:xfrm>
        </p:spPr>
        <p:txBody>
          <a:bodyPr/>
          <a:lstStyle>
            <a:lvl1pPr marL="0" indent="0" algn="ctr">
              <a:buNone/>
              <a:defRPr sz="7484"/>
            </a:lvl1pPr>
            <a:lvl2pPr marL="1425778" indent="0" algn="ctr">
              <a:buNone/>
              <a:defRPr sz="6237"/>
            </a:lvl2pPr>
            <a:lvl3pPr marL="2851556" indent="0" algn="ctr">
              <a:buNone/>
              <a:defRPr sz="5613"/>
            </a:lvl3pPr>
            <a:lvl4pPr marL="4277335" indent="0" algn="ctr">
              <a:buNone/>
              <a:defRPr sz="4990"/>
            </a:lvl4pPr>
            <a:lvl5pPr marL="5703113" indent="0" algn="ctr">
              <a:buNone/>
              <a:defRPr sz="4990"/>
            </a:lvl5pPr>
            <a:lvl6pPr marL="7128891" indent="0" algn="ctr">
              <a:buNone/>
              <a:defRPr sz="4990"/>
            </a:lvl6pPr>
            <a:lvl7pPr marL="8554669" indent="0" algn="ctr">
              <a:buNone/>
              <a:defRPr sz="4990"/>
            </a:lvl7pPr>
            <a:lvl8pPr marL="9980447" indent="0" algn="ctr">
              <a:buNone/>
              <a:defRPr sz="4990"/>
            </a:lvl8pPr>
            <a:lvl9pPr marL="11406226" indent="0" algn="ctr">
              <a:buNone/>
              <a:defRPr sz="499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01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7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406952" y="1138649"/>
            <a:ext cx="6148819" cy="1812432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0495" y="1138649"/>
            <a:ext cx="18090004" cy="181243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5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435B3-9F96-0589-60F0-B957B3BD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4BE05-5B20-C152-0B4C-F0B6F4DF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D3F55C-638B-BF99-69B1-D42F7EB7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AAB915-7839-EB1F-DF06-6895A87F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5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642" y="5331854"/>
            <a:ext cx="24595277" cy="8896313"/>
          </a:xfrm>
        </p:spPr>
        <p:txBody>
          <a:bodyPr anchor="b"/>
          <a:lstStyle>
            <a:lvl1pPr>
              <a:defRPr sz="1871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642" y="14312330"/>
            <a:ext cx="24595277" cy="4678361"/>
          </a:xfrm>
        </p:spPr>
        <p:txBody>
          <a:bodyPr/>
          <a:lstStyle>
            <a:lvl1pPr marL="0" indent="0">
              <a:buNone/>
              <a:defRPr sz="7484">
                <a:solidFill>
                  <a:schemeClr val="tx1"/>
                </a:solidFill>
              </a:defRPr>
            </a:lvl1pPr>
            <a:lvl2pPr marL="1425778" indent="0">
              <a:buNone/>
              <a:defRPr sz="6237">
                <a:solidFill>
                  <a:schemeClr val="tx1">
                    <a:tint val="75000"/>
                  </a:schemeClr>
                </a:solidFill>
              </a:defRPr>
            </a:lvl2pPr>
            <a:lvl3pPr marL="2851556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733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3113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8891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4669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80447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6226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60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0493" y="5693245"/>
            <a:ext cx="12119412" cy="135697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6358" y="5693245"/>
            <a:ext cx="12119412" cy="135697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75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207" y="1138654"/>
            <a:ext cx="24595277" cy="413379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4210" y="5242738"/>
            <a:ext cx="12063714" cy="2569385"/>
          </a:xfrm>
        </p:spPr>
        <p:txBody>
          <a:bodyPr anchor="b"/>
          <a:lstStyle>
            <a:lvl1pPr marL="0" indent="0">
              <a:buNone/>
              <a:defRPr sz="7484" b="1"/>
            </a:lvl1pPr>
            <a:lvl2pPr marL="1425778" indent="0">
              <a:buNone/>
              <a:defRPr sz="6237" b="1"/>
            </a:lvl2pPr>
            <a:lvl3pPr marL="2851556" indent="0">
              <a:buNone/>
              <a:defRPr sz="5613" b="1"/>
            </a:lvl3pPr>
            <a:lvl4pPr marL="4277335" indent="0">
              <a:buNone/>
              <a:defRPr sz="4990" b="1"/>
            </a:lvl4pPr>
            <a:lvl5pPr marL="5703113" indent="0">
              <a:buNone/>
              <a:defRPr sz="4990" b="1"/>
            </a:lvl5pPr>
            <a:lvl6pPr marL="7128891" indent="0">
              <a:buNone/>
              <a:defRPr sz="4990" b="1"/>
            </a:lvl6pPr>
            <a:lvl7pPr marL="8554669" indent="0">
              <a:buNone/>
              <a:defRPr sz="4990" b="1"/>
            </a:lvl7pPr>
            <a:lvl8pPr marL="9980447" indent="0">
              <a:buNone/>
              <a:defRPr sz="4990" b="1"/>
            </a:lvl8pPr>
            <a:lvl9pPr marL="11406226" indent="0">
              <a:buNone/>
              <a:defRPr sz="499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4210" y="7812123"/>
            <a:ext cx="12063714" cy="1149045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36360" y="5242738"/>
            <a:ext cx="12123126" cy="2569385"/>
          </a:xfrm>
        </p:spPr>
        <p:txBody>
          <a:bodyPr anchor="b"/>
          <a:lstStyle>
            <a:lvl1pPr marL="0" indent="0">
              <a:buNone/>
              <a:defRPr sz="7484" b="1"/>
            </a:lvl1pPr>
            <a:lvl2pPr marL="1425778" indent="0">
              <a:buNone/>
              <a:defRPr sz="6237" b="1"/>
            </a:lvl2pPr>
            <a:lvl3pPr marL="2851556" indent="0">
              <a:buNone/>
              <a:defRPr sz="5613" b="1"/>
            </a:lvl3pPr>
            <a:lvl4pPr marL="4277335" indent="0">
              <a:buNone/>
              <a:defRPr sz="4990" b="1"/>
            </a:lvl4pPr>
            <a:lvl5pPr marL="5703113" indent="0">
              <a:buNone/>
              <a:defRPr sz="4990" b="1"/>
            </a:lvl5pPr>
            <a:lvl6pPr marL="7128891" indent="0">
              <a:buNone/>
              <a:defRPr sz="4990" b="1"/>
            </a:lvl6pPr>
            <a:lvl7pPr marL="8554669" indent="0">
              <a:buNone/>
              <a:defRPr sz="4990" b="1"/>
            </a:lvl7pPr>
            <a:lvl8pPr marL="9980447" indent="0">
              <a:buNone/>
              <a:defRPr sz="4990" b="1"/>
            </a:lvl8pPr>
            <a:lvl9pPr marL="11406226" indent="0">
              <a:buNone/>
              <a:defRPr sz="499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436360" y="7812123"/>
            <a:ext cx="12123126" cy="1149045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7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40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207" y="1425787"/>
            <a:ext cx="9197237" cy="4990253"/>
          </a:xfrm>
        </p:spPr>
        <p:txBody>
          <a:bodyPr anchor="b"/>
          <a:lstStyle>
            <a:lvl1pPr>
              <a:defRPr sz="997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3126" y="3079308"/>
            <a:ext cx="14436358" cy="15198490"/>
          </a:xfrm>
        </p:spPr>
        <p:txBody>
          <a:bodyPr/>
          <a:lstStyle>
            <a:lvl1pPr>
              <a:defRPr sz="9979"/>
            </a:lvl1pPr>
            <a:lvl2pPr>
              <a:defRPr sz="8732"/>
            </a:lvl2pPr>
            <a:lvl3pPr>
              <a:defRPr sz="7484"/>
            </a:lvl3pPr>
            <a:lvl4pPr>
              <a:defRPr sz="6237"/>
            </a:lvl4pPr>
            <a:lvl5pPr>
              <a:defRPr sz="6237"/>
            </a:lvl5pPr>
            <a:lvl6pPr>
              <a:defRPr sz="6237"/>
            </a:lvl6pPr>
            <a:lvl7pPr>
              <a:defRPr sz="6237"/>
            </a:lvl7pPr>
            <a:lvl8pPr>
              <a:defRPr sz="6237"/>
            </a:lvl8pPr>
            <a:lvl9pPr>
              <a:defRPr sz="623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207" y="6416040"/>
            <a:ext cx="9197237" cy="11886508"/>
          </a:xfrm>
        </p:spPr>
        <p:txBody>
          <a:bodyPr/>
          <a:lstStyle>
            <a:lvl1pPr marL="0" indent="0">
              <a:buNone/>
              <a:defRPr sz="4990"/>
            </a:lvl1pPr>
            <a:lvl2pPr marL="1425778" indent="0">
              <a:buNone/>
              <a:defRPr sz="4366"/>
            </a:lvl2pPr>
            <a:lvl3pPr marL="2851556" indent="0">
              <a:buNone/>
              <a:defRPr sz="3742"/>
            </a:lvl3pPr>
            <a:lvl4pPr marL="4277335" indent="0">
              <a:buNone/>
              <a:defRPr sz="3119"/>
            </a:lvl4pPr>
            <a:lvl5pPr marL="5703113" indent="0">
              <a:buNone/>
              <a:defRPr sz="3119"/>
            </a:lvl5pPr>
            <a:lvl6pPr marL="7128891" indent="0">
              <a:buNone/>
              <a:defRPr sz="3119"/>
            </a:lvl6pPr>
            <a:lvl7pPr marL="8554669" indent="0">
              <a:buNone/>
              <a:defRPr sz="3119"/>
            </a:lvl7pPr>
            <a:lvl8pPr marL="9980447" indent="0">
              <a:buNone/>
              <a:defRPr sz="3119"/>
            </a:lvl8pPr>
            <a:lvl9pPr marL="11406226" indent="0">
              <a:buNone/>
              <a:defRPr sz="311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3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207" y="1425787"/>
            <a:ext cx="9197237" cy="4990253"/>
          </a:xfrm>
        </p:spPr>
        <p:txBody>
          <a:bodyPr anchor="b"/>
          <a:lstStyle>
            <a:lvl1pPr>
              <a:defRPr sz="997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23126" y="3079308"/>
            <a:ext cx="14436358" cy="15198490"/>
          </a:xfrm>
        </p:spPr>
        <p:txBody>
          <a:bodyPr anchor="t"/>
          <a:lstStyle>
            <a:lvl1pPr marL="0" indent="0">
              <a:buNone/>
              <a:defRPr sz="9979"/>
            </a:lvl1pPr>
            <a:lvl2pPr marL="1425778" indent="0">
              <a:buNone/>
              <a:defRPr sz="8732"/>
            </a:lvl2pPr>
            <a:lvl3pPr marL="2851556" indent="0">
              <a:buNone/>
              <a:defRPr sz="7484"/>
            </a:lvl3pPr>
            <a:lvl4pPr marL="4277335" indent="0">
              <a:buNone/>
              <a:defRPr sz="6237"/>
            </a:lvl4pPr>
            <a:lvl5pPr marL="5703113" indent="0">
              <a:buNone/>
              <a:defRPr sz="6237"/>
            </a:lvl5pPr>
            <a:lvl6pPr marL="7128891" indent="0">
              <a:buNone/>
              <a:defRPr sz="6237"/>
            </a:lvl6pPr>
            <a:lvl7pPr marL="8554669" indent="0">
              <a:buNone/>
              <a:defRPr sz="6237"/>
            </a:lvl7pPr>
            <a:lvl8pPr marL="9980447" indent="0">
              <a:buNone/>
              <a:defRPr sz="6237"/>
            </a:lvl8pPr>
            <a:lvl9pPr marL="11406226" indent="0">
              <a:buNone/>
              <a:defRPr sz="623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207" y="6416040"/>
            <a:ext cx="9197237" cy="11886508"/>
          </a:xfrm>
        </p:spPr>
        <p:txBody>
          <a:bodyPr/>
          <a:lstStyle>
            <a:lvl1pPr marL="0" indent="0">
              <a:buNone/>
              <a:defRPr sz="4990"/>
            </a:lvl1pPr>
            <a:lvl2pPr marL="1425778" indent="0">
              <a:buNone/>
              <a:defRPr sz="4366"/>
            </a:lvl2pPr>
            <a:lvl3pPr marL="2851556" indent="0">
              <a:buNone/>
              <a:defRPr sz="3742"/>
            </a:lvl3pPr>
            <a:lvl4pPr marL="4277335" indent="0">
              <a:buNone/>
              <a:defRPr sz="3119"/>
            </a:lvl4pPr>
            <a:lvl5pPr marL="5703113" indent="0">
              <a:buNone/>
              <a:defRPr sz="3119"/>
            </a:lvl5pPr>
            <a:lvl6pPr marL="7128891" indent="0">
              <a:buNone/>
              <a:defRPr sz="3119"/>
            </a:lvl6pPr>
            <a:lvl7pPr marL="8554669" indent="0">
              <a:buNone/>
              <a:defRPr sz="3119"/>
            </a:lvl7pPr>
            <a:lvl8pPr marL="9980447" indent="0">
              <a:buNone/>
              <a:defRPr sz="3119"/>
            </a:lvl8pPr>
            <a:lvl9pPr marL="11406226" indent="0">
              <a:buNone/>
              <a:defRPr sz="311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81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0493" y="1138654"/>
            <a:ext cx="24595277" cy="4133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0493" y="5693245"/>
            <a:ext cx="24595277" cy="1356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0493" y="19822400"/>
            <a:ext cx="6416159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FBA6E-E916-4CE1-9B27-16D53B22444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46012" y="19822400"/>
            <a:ext cx="9624239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39611" y="19822400"/>
            <a:ext cx="6416159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26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2851556" rtl="0" eaLnBrk="1" latinLnBrk="0" hangingPunct="1">
        <a:lnSpc>
          <a:spcPct val="90000"/>
        </a:lnSpc>
        <a:spcBef>
          <a:spcPct val="0"/>
        </a:spcBef>
        <a:buNone/>
        <a:defRPr sz="137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889" indent="-712889" algn="l" defTabSz="2851556" rtl="0" eaLnBrk="1" latinLnBrk="0" hangingPunct="1">
        <a:lnSpc>
          <a:spcPct val="90000"/>
        </a:lnSpc>
        <a:spcBef>
          <a:spcPts val="3119"/>
        </a:spcBef>
        <a:buFont typeface="Arial" panose="020B0604020202020204" pitchFamily="34" charset="0"/>
        <a:buChar char="•"/>
        <a:defRPr sz="8732" kern="1200">
          <a:solidFill>
            <a:schemeClr val="tx1"/>
          </a:solidFill>
          <a:latin typeface="+mn-lt"/>
          <a:ea typeface="+mn-ea"/>
          <a:cs typeface="+mn-cs"/>
        </a:defRPr>
      </a:lvl1pPr>
      <a:lvl2pPr marL="2138667" indent="-712889" algn="l" defTabSz="2851556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4" kern="1200">
          <a:solidFill>
            <a:schemeClr val="tx1"/>
          </a:solidFill>
          <a:latin typeface="+mn-lt"/>
          <a:ea typeface="+mn-ea"/>
          <a:cs typeface="+mn-cs"/>
        </a:defRPr>
      </a:lvl2pPr>
      <a:lvl3pPr marL="3564446" indent="-712889" algn="l" defTabSz="2851556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7" kern="1200">
          <a:solidFill>
            <a:schemeClr val="tx1"/>
          </a:solidFill>
          <a:latin typeface="+mn-lt"/>
          <a:ea typeface="+mn-ea"/>
          <a:cs typeface="+mn-cs"/>
        </a:defRPr>
      </a:lvl3pPr>
      <a:lvl4pPr marL="4990224" indent="-712889" algn="l" defTabSz="2851556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6002" indent="-712889" algn="l" defTabSz="2851556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1780" indent="-712889" algn="l" defTabSz="2851556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7558" indent="-712889" algn="l" defTabSz="2851556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3337" indent="-712889" algn="l" defTabSz="2851556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9115" indent="-712889" algn="l" defTabSz="2851556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778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556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7335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3113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8891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4669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80447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6226" algn="l" defTabSz="2851556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49976" y="4717881"/>
            <a:ext cx="13644259" cy="3633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Arial Regular Lorem ipsum dolor sit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C3B411-2957-E056-EE70-F5FC79452DB2}"/>
              </a:ext>
            </a:extLst>
          </p:cNvPr>
          <p:cNvSpPr txBox="1"/>
          <p:nvPr/>
        </p:nvSpPr>
        <p:spPr>
          <a:xfrm>
            <a:off x="1325767" y="15854945"/>
            <a:ext cx="13846190" cy="12208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fr-FR"/>
            </a:defPPr>
            <a:lvl1pPr>
              <a:defRPr sz="8800" baseline="3000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500" dirty="0"/>
              <a:t>REMINDER OF THE THEME</a:t>
            </a:r>
          </a:p>
          <a:p>
            <a:r>
              <a:rPr lang="en-US" sz="5500" dirty="0"/>
              <a:t>Sub-theme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1537FC-5652-3ACA-54EE-4415F1A8E15B}"/>
              </a:ext>
            </a:extLst>
          </p:cNvPr>
          <p:cNvSpPr txBox="1"/>
          <p:nvPr/>
        </p:nvSpPr>
        <p:spPr>
          <a:xfrm>
            <a:off x="1527698" y="10144405"/>
            <a:ext cx="13644259" cy="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aseline="30000" dirty="0">
                <a:latin typeface="Arial Narrow" panose="020B0606020202030204" pitchFamily="34" charset="0"/>
              </a:rPr>
              <a:t>NAME (S) OF THE AUTHOR ( S) - INSTITUTION - LAB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64AC932-7D29-7DD1-52AA-4BE4F963FC86}"/>
              </a:ext>
            </a:extLst>
          </p:cNvPr>
          <p:cNvGrpSpPr/>
          <p:nvPr/>
        </p:nvGrpSpPr>
        <p:grpSpPr>
          <a:xfrm>
            <a:off x="17354475" y="4717881"/>
            <a:ext cx="9611812" cy="12357911"/>
            <a:chOff x="16619153" y="4786480"/>
            <a:chExt cx="10573097" cy="11974455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7C8E200B-C740-949F-368C-B2C51C556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7"/>
            <a:stretch/>
          </p:blipFill>
          <p:spPr>
            <a:xfrm>
              <a:off x="16634272" y="4786480"/>
              <a:ext cx="10557978" cy="5784516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616ABE7-81B4-F8D1-D07B-6235B295E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0" b="3270"/>
            <a:stretch/>
          </p:blipFill>
          <p:spPr>
            <a:xfrm>
              <a:off x="16619153" y="10976420"/>
              <a:ext cx="10557978" cy="5784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04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3B411-2957-E056-EE70-F5FC79452DB2}"/>
              </a:ext>
            </a:extLst>
          </p:cNvPr>
          <p:cNvSpPr txBox="1"/>
          <p:nvPr/>
        </p:nvSpPr>
        <p:spPr>
          <a:xfrm>
            <a:off x="1325767" y="15854945"/>
            <a:ext cx="13846190" cy="12208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fr-FR"/>
            </a:defPPr>
            <a:lvl1pPr>
              <a:defRPr sz="8800" baseline="3000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500" dirty="0"/>
              <a:t>REMINDER OF THE THEME</a:t>
            </a:r>
          </a:p>
          <a:p>
            <a:r>
              <a:rPr lang="en-US" sz="5500" dirty="0"/>
              <a:t>Sub-theme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1537FC-5652-3ACA-54EE-4415F1A8E15B}"/>
              </a:ext>
            </a:extLst>
          </p:cNvPr>
          <p:cNvSpPr txBox="1"/>
          <p:nvPr/>
        </p:nvSpPr>
        <p:spPr>
          <a:xfrm>
            <a:off x="1527698" y="10144405"/>
            <a:ext cx="13644259" cy="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aseline="30000" dirty="0">
                <a:latin typeface="Arial Narrow" panose="020B0606020202030204" pitchFamily="34" charset="0"/>
              </a:rPr>
              <a:t>NAME (S) OF THE AUTHOR ( S) - INSTITUTION - LAB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C8E200B-C740-949F-368C-B2C51C556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b="3270"/>
          <a:stretch/>
        </p:blipFill>
        <p:spPr>
          <a:xfrm rot="16200000">
            <a:off x="15988296" y="6097802"/>
            <a:ext cx="12357911" cy="9598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1DE4DE-D839-050B-B045-5AFFFFA8872F}"/>
              </a:ext>
            </a:extLst>
          </p:cNvPr>
          <p:cNvSpPr txBox="1"/>
          <p:nvPr/>
        </p:nvSpPr>
        <p:spPr>
          <a:xfrm>
            <a:off x="1549976" y="4717881"/>
            <a:ext cx="13644259" cy="3633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Arial Regular Lorem ipsum dolor sit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sz="80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80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059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2218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74</Words>
  <Application>Microsoft Office PowerPoint</Application>
  <PresentationFormat>Personnalisé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Misse</dc:creator>
  <cp:lastModifiedBy>Alix HUBERT</cp:lastModifiedBy>
  <cp:revision>14</cp:revision>
  <dcterms:created xsi:type="dcterms:W3CDTF">2015-07-15T14:07:36Z</dcterms:created>
  <dcterms:modified xsi:type="dcterms:W3CDTF">2023-06-19T07:50:23Z</dcterms:modified>
</cp:coreProperties>
</file>